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06B5D-EB3D-914B-90C9-DCB0713C5E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87BEC-1C25-8E4E-9B75-8B7B2ECED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C8A7F-F03F-E74E-873E-D2C47FBC6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B0CC-E4C1-6B4D-91A2-02ED3AFFC0D1}" type="datetimeFigureOut">
              <a:rPr lang="en-US" smtClean="0"/>
              <a:t>1/23/22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B808F-03C8-3043-A9C1-28D460ED2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11504-7F17-DA43-8536-8F52DB23F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201A-4F5C-7640-B910-CF8D2E4CE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24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E8D18-CD30-BF45-9C46-1E6120B6B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BABCF1-90C3-1E48-9EB2-05A17F3AC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751D0-F731-824C-B054-25E489C13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B0CC-E4C1-6B4D-91A2-02ED3AFFC0D1}" type="datetimeFigureOut">
              <a:rPr lang="en-US" smtClean="0"/>
              <a:t>1/23/22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BA987-D601-4D4D-AE5C-B0DC851FD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6907C-23AF-044C-BCB6-9E79ED219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201A-4F5C-7640-B910-CF8D2E4CE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5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65774F-1C34-6441-AA44-81DEDAAFCA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4180E2-A1BD-9D44-9484-47605D8B0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0FCB7-A63C-7E40-B837-0D3B0B254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B0CC-E4C1-6B4D-91A2-02ED3AFFC0D1}" type="datetimeFigureOut">
              <a:rPr lang="en-US" smtClean="0"/>
              <a:t>1/23/22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41BEC-381F-1042-9EE3-F22BBBE13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E2B72-EF33-3440-AB10-D933C65A0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201A-4F5C-7640-B910-CF8D2E4CE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5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89CE0-C9A8-3E49-90F8-038B7316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05BAB-F0E5-AD45-A8C8-0E97B0AF7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05C98-4226-964C-BD40-B11DD9FDE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B0CC-E4C1-6B4D-91A2-02ED3AFFC0D1}" type="datetimeFigureOut">
              <a:rPr lang="en-US" smtClean="0"/>
              <a:t>1/23/22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A46B5-89A7-DA42-9802-1FE87CA0E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FCB1D-5CF7-D449-B03D-5B0C86B91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201A-4F5C-7640-B910-CF8D2E4CE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307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97951-4A10-9247-8A1F-2F4A052C4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386041-9967-0640-9416-B22067638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0ABDB-A9DF-4241-9052-76452E3BB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B0CC-E4C1-6B4D-91A2-02ED3AFFC0D1}" type="datetimeFigureOut">
              <a:rPr lang="en-US" smtClean="0"/>
              <a:t>1/23/22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73D1C-B582-E449-A3E2-278CECC6A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2A143-B8B5-8E43-A77B-B4C391375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201A-4F5C-7640-B910-CF8D2E4CE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041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16036-FD32-4D4C-9EC5-638E79763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2D82E-D485-174C-8DA6-5F2AB3E6D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42A27A-F701-B444-B938-BA153FE69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9A3847-AB61-EB40-83BF-C3B6188E8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B0CC-E4C1-6B4D-91A2-02ED3AFFC0D1}" type="datetimeFigureOut">
              <a:rPr lang="en-US" smtClean="0"/>
              <a:t>1/23/22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41566-DE81-9448-9310-E8549289D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C9B82A-C6C5-9342-8B27-7837A8E6A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201A-4F5C-7640-B910-CF8D2E4CE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0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4A617-9AC8-5146-B45D-996FEB6C3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F8D355-FB83-D34F-A784-D954F57AC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70FF32-84B1-0846-BB58-475F16019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4F5198-E9DC-4F48-9B3D-B91117518A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DB3BDC-3658-604F-855C-C62C0F5F88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BBC277-A5E1-BD43-92F6-581E5AE64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B0CC-E4C1-6B4D-91A2-02ED3AFFC0D1}" type="datetimeFigureOut">
              <a:rPr lang="en-US" smtClean="0"/>
              <a:t>1/23/22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9AF8F4-AE10-8247-B949-FB9540380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A32234-CBB7-3446-BDD8-A98A51DD6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201A-4F5C-7640-B910-CF8D2E4CE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943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F9214-03BB-324A-BD6C-EF8C0173C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A395D2-F58B-EC4F-AE61-220D6AC9E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B0CC-E4C1-6B4D-91A2-02ED3AFFC0D1}" type="datetimeFigureOut">
              <a:rPr lang="en-US" smtClean="0"/>
              <a:t>1/23/22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DFFD00-5EA4-8049-AD84-FB4841857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F8BCD1-113D-0241-B949-35E423B1E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201A-4F5C-7640-B910-CF8D2E4CE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59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1F14F4-FBD9-A546-834A-2097C0375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B0CC-E4C1-6B4D-91A2-02ED3AFFC0D1}" type="datetimeFigureOut">
              <a:rPr lang="en-US" smtClean="0"/>
              <a:t>1/23/22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1C505D-C37A-044C-B759-36761BA7A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A1D1E-D7C6-F349-9B51-1D3297983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201A-4F5C-7640-B910-CF8D2E4CE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46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B2980-B267-394A-B7DA-455296C6F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86688-BB87-B042-81AA-BC91D9FA9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B451B4-5142-514B-BF4E-8A4DB488AE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FDF2A8-B875-5146-851D-E91DCC8D0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B0CC-E4C1-6B4D-91A2-02ED3AFFC0D1}" type="datetimeFigureOut">
              <a:rPr lang="en-US" smtClean="0"/>
              <a:t>1/23/22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3E881A-5809-4147-9BB6-ADC50DD7D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6E4CE0-FDC1-874D-ADCD-AB7BE6690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201A-4F5C-7640-B910-CF8D2E4CE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2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45C9A-ECB7-E640-87AF-FD0BB4A03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866E36-7E3D-134F-B395-B577451360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AA4D3D-4D48-F44D-9B4D-82E02494E0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58228E-27FF-DE4A-B137-89498D9D3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B0CC-E4C1-6B4D-91A2-02ED3AFFC0D1}" type="datetimeFigureOut">
              <a:rPr lang="en-US" smtClean="0"/>
              <a:t>1/23/22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EB5BF5-4041-984F-9904-FDCC0E7AB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138BCD-0E1E-6949-A24B-34EA9A7DC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201A-4F5C-7640-B910-CF8D2E4CE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582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DFA88B-B4C6-3D41-A676-E446BE565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DF1890-034E-8648-95D5-4038AFF22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6A67D-BDB1-DD40-BA68-BE105C1D8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5B0CC-E4C1-6B4D-91A2-02ED3AFFC0D1}" type="datetimeFigureOut">
              <a:rPr lang="en-US" smtClean="0"/>
              <a:t>1/23/22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455A5-CBA6-AA4F-AF8B-BAF4D6B036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C2C53-58C2-4E48-98A3-0FAD25EDD5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201A-4F5C-7640-B910-CF8D2E4CE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99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522/ptj.2014027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9E0BA32-F9DF-4765-836F-299E940296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1957" y="643467"/>
            <a:ext cx="7428086" cy="5571065"/>
          </a:xfrm>
          <a:prstGeom prst="rect">
            <a:avLst/>
          </a:prstGeom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96AED87-818E-7D45-84D8-720AB3953011}"/>
              </a:ext>
            </a:extLst>
          </p:cNvPr>
          <p:cNvSpPr txBox="1"/>
          <p:nvPr/>
        </p:nvSpPr>
        <p:spPr>
          <a:xfrm>
            <a:off x="852366" y="6396335"/>
            <a:ext cx="6691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Bezner JR, Promoting Health and Wellness: Implications for Physical Therapist Practice, </a:t>
            </a:r>
            <a:r>
              <a:rPr lang="en-US" sz="1200" i="1" dirty="0"/>
              <a:t>Physical Therapy.</a:t>
            </a:r>
            <a:r>
              <a:rPr lang="en-US" sz="1200" dirty="0"/>
              <a:t> 2015;95(10):1433–1444. </a:t>
            </a:r>
            <a:r>
              <a:rPr lang="en-US" sz="1200" dirty="0">
                <a:hlinkClick r:id="rId3"/>
              </a:rPr>
              <a:t>https://doi.org/10.2522/ptj.20140271</a:t>
            </a:r>
            <a:endParaRPr lang="en-US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CB47E8-F319-A043-B533-4FD44FAD6509}"/>
              </a:ext>
            </a:extLst>
          </p:cNvPr>
          <p:cNvSpPr txBox="1"/>
          <p:nvPr/>
        </p:nvSpPr>
        <p:spPr>
          <a:xfrm>
            <a:off x="852366" y="5752867"/>
            <a:ext cx="6484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Adams, T., Bezner, J., &amp; Steinhardt, M. The conceptualization and measurement of perceived wellness: integrating balance across and within dimensions. </a:t>
            </a:r>
            <a:r>
              <a:rPr lang="en-US" sz="1200" i="1" dirty="0"/>
              <a:t>American Journal of Health Promotion. 1997;11</a:t>
            </a:r>
            <a:r>
              <a:rPr lang="en-US" sz="1200" dirty="0"/>
              <a:t>(3):208-218. https://</a:t>
            </a:r>
            <a:r>
              <a:rPr lang="en-US" sz="1200" dirty="0" err="1"/>
              <a:t>journals.sagepub.com</a:t>
            </a:r>
            <a:r>
              <a:rPr lang="en-US" sz="1200" dirty="0"/>
              <a:t>/</a:t>
            </a:r>
            <a:r>
              <a:rPr lang="en-US" sz="1200" dirty="0" err="1"/>
              <a:t>doi</a:t>
            </a:r>
            <a:r>
              <a:rPr lang="en-US" sz="1200" dirty="0"/>
              <a:t>/pdf/10.4278/0890-1171-11.3.208  </a:t>
            </a:r>
          </a:p>
        </p:txBody>
      </p:sp>
    </p:spTree>
    <p:extLst>
      <p:ext uri="{BB962C8B-B14F-4D97-AF65-F5344CB8AC3E}">
        <p14:creationId xmlns:p14="http://schemas.microsoft.com/office/powerpoint/2010/main" val="1365692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83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Bezner, Janet R</dc:creator>
  <cp:lastModifiedBy>Bezner, Janet R</cp:lastModifiedBy>
  <cp:revision>2</cp:revision>
  <dcterms:created xsi:type="dcterms:W3CDTF">2022-01-23T17:59:37Z</dcterms:created>
  <dcterms:modified xsi:type="dcterms:W3CDTF">2022-01-23T18:07:44Z</dcterms:modified>
</cp:coreProperties>
</file>